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 showGuides="1">
      <p:cViewPr varScale="1">
        <p:scale>
          <a:sx n="150" d="100"/>
          <a:sy n="15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CCMM_PPT_Slides_Blue-Blue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8"/>
            <a:ext cx="9144000" cy="68574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CCMM_PPT_Slides_Blue-Blue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8"/>
            <a:ext cx="9144000" cy="68574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7E8F-7B6E-064D-B51C-5E0E8AF8053E}" type="datetimeFigureOut">
              <a:rPr lang="en-US" smtClean="0"/>
              <a:pPr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D901-E300-DC4C-ABC8-3805FAAAC3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G5</dc:creator>
  <cp:lastModifiedBy>User</cp:lastModifiedBy>
  <cp:revision>5</cp:revision>
  <dcterms:created xsi:type="dcterms:W3CDTF">2015-05-13T13:12:07Z</dcterms:created>
  <dcterms:modified xsi:type="dcterms:W3CDTF">2015-05-13T13:12:55Z</dcterms:modified>
</cp:coreProperties>
</file>