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 showGuides="1">
      <p:cViewPr varScale="1">
        <p:scale>
          <a:sx n="143" d="100"/>
          <a:sy n="143" d="100"/>
        </p:scale>
        <p:origin x="-1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CCMM_PPT_Slides_Blue:Purple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CCMM_PPT_Slides_Blue:Purple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G5</dc:creator>
  <cp:lastModifiedBy>User</cp:lastModifiedBy>
  <cp:revision>4</cp:revision>
  <dcterms:created xsi:type="dcterms:W3CDTF">2015-05-13T13:03:57Z</dcterms:created>
  <dcterms:modified xsi:type="dcterms:W3CDTF">2015-05-13T13:05:58Z</dcterms:modified>
</cp:coreProperties>
</file>