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 showGuides="1">
      <p:cViewPr varScale="1">
        <p:scale>
          <a:sx n="143" d="100"/>
          <a:sy n="143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76865-770E-5F41-9EB2-65958B796E52}" type="datetimeFigureOut">
              <a:rPr lang="en-US" smtClean="0"/>
              <a:t>5/13/15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504E2-013E-124C-9551-B34077E73E8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CCMM_PPT_Slides_Red:Blue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CCMM_PPT_Slides_Red:Blue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G5</dc:creator>
  <cp:lastModifiedBy>User</cp:lastModifiedBy>
  <cp:revision>7</cp:revision>
  <dcterms:created xsi:type="dcterms:W3CDTF">2015-05-13T13:03:57Z</dcterms:created>
  <dcterms:modified xsi:type="dcterms:W3CDTF">2015-05-13T13:08:38Z</dcterms:modified>
</cp:coreProperties>
</file>