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CMM_PPT_Slides_Red-Yellow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CMM_PPT_Slides_Red-Yellow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G5</dc:creator>
  <cp:lastModifiedBy>User</cp:lastModifiedBy>
  <cp:revision>6</cp:revision>
  <dcterms:created xsi:type="dcterms:W3CDTF">2015-05-13T13:03:57Z</dcterms:created>
  <dcterms:modified xsi:type="dcterms:W3CDTF">2015-05-13T13:07:20Z</dcterms:modified>
</cp:coreProperties>
</file>